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252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3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3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38.jpeg"/><Relationship Id="rId4" Type="http://schemas.openxmlformats.org/officeDocument/2006/relationships/image" Target="../media/image30.png"/><Relationship Id="rId9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8787" y="5556712"/>
            <a:ext cx="4803302" cy="3200200"/>
            <a:chOff x="13648787" y="5556712"/>
            <a:chExt cx="4803302" cy="3200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8787" y="5556712"/>
              <a:ext cx="4803302" cy="3200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1011" y="5310193"/>
            <a:ext cx="4071720" cy="2099651"/>
            <a:chOff x="-441011" y="5310193"/>
            <a:chExt cx="4071720" cy="20996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41011" y="5310193"/>
              <a:ext cx="4071720" cy="20996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30747" y="2270581"/>
            <a:ext cx="6805887" cy="3191342"/>
            <a:chOff x="12530747" y="2270581"/>
            <a:chExt cx="6805887" cy="31913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0747" y="2270581"/>
              <a:ext cx="6805887" cy="3191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359020" cy="5142857"/>
            <a:chOff x="0" y="0"/>
            <a:chExt cx="6359020" cy="5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359020" cy="5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38647" y="1260064"/>
            <a:ext cx="1736141" cy="1010517"/>
            <a:chOff x="14038647" y="1260064"/>
            <a:chExt cx="1736141" cy="10105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8647" y="1260064"/>
              <a:ext cx="1736141" cy="1010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11233" y="3374910"/>
            <a:ext cx="2701857" cy="1800113"/>
            <a:chOff x="16011233" y="3374910"/>
            <a:chExt cx="2701857" cy="18001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11233" y="3374910"/>
              <a:ext cx="2701857" cy="18001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21725" y="3244042"/>
            <a:ext cx="7278659" cy="37047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9853" y="6823480"/>
            <a:ext cx="4430800" cy="8380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90865" y="5232101"/>
            <a:ext cx="4166023" cy="18437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87" y="993031"/>
            <a:ext cx="1488172" cy="2208163"/>
            <a:chOff x="1279587" y="993031"/>
            <a:chExt cx="1488172" cy="220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87" y="993031"/>
              <a:ext cx="1488172" cy="220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410" y="1079369"/>
            <a:ext cx="1302525" cy="2035488"/>
            <a:chOff x="1372410" y="1079369"/>
            <a:chExt cx="1302525" cy="203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10" y="1079369"/>
              <a:ext cx="1302525" cy="2035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6469" y="544678"/>
            <a:ext cx="3254982" cy="33364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6868" y="473346"/>
            <a:ext cx="4450593" cy="621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74319" y="5752668"/>
            <a:ext cx="4428588" cy="14286"/>
            <a:chOff x="-174319" y="5752668"/>
            <a:chExt cx="4428588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174319" y="5752668"/>
              <a:ext cx="4428588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5716" y="444851"/>
            <a:ext cx="11558793" cy="6689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481" y="7674404"/>
            <a:ext cx="2832268" cy="1639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55B3CC-7AEF-9253-AA77-FF094859D7A7}"/>
              </a:ext>
            </a:extLst>
          </p:cNvPr>
          <p:cNvSpPr txBox="1"/>
          <p:nvPr/>
        </p:nvSpPr>
        <p:spPr>
          <a:xfrm>
            <a:off x="4038600" y="1714500"/>
            <a:ext cx="92964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보고서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각자 작업 합치기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시스템 만들고 세부사항 조절 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및 세부 디자인 결정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가게 주인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백호 던전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필드 완성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무기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갑옷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약물 한가지 씩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/11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던전 추가적으로 생성 </a:t>
            </a:r>
            <a:r>
              <a:rPr lang="ko-KR" altLang="en-US"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완성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87" y="1012079"/>
            <a:ext cx="1488172" cy="2208163"/>
            <a:chOff x="1279587" y="1012079"/>
            <a:chExt cx="1488172" cy="220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87" y="1012079"/>
              <a:ext cx="1488172" cy="220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410" y="1098416"/>
            <a:ext cx="1302525" cy="2035488"/>
            <a:chOff x="1372410" y="1098416"/>
            <a:chExt cx="1302525" cy="203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10" y="1098416"/>
              <a:ext cx="1302525" cy="2035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716" y="647716"/>
            <a:ext cx="1935088" cy="3171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4315" y="488032"/>
            <a:ext cx="4662898" cy="6189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6957" y="5664353"/>
            <a:ext cx="4213864" cy="14286"/>
            <a:chOff x="-66957" y="5664353"/>
            <a:chExt cx="421386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6957" y="5664353"/>
              <a:ext cx="4213864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495" y="7662689"/>
            <a:ext cx="2846115" cy="16685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43019" y="1090441"/>
            <a:ext cx="2420302" cy="10335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65878" y="1812754"/>
            <a:ext cx="11184288" cy="8418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26364" y="447366"/>
            <a:ext cx="8821069" cy="6655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63015" y="2509345"/>
            <a:ext cx="6171429" cy="5914820"/>
            <a:chOff x="3563015" y="2509345"/>
            <a:chExt cx="6171429" cy="59148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3015" y="2509345"/>
              <a:ext cx="6171429" cy="59148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29621" y="3134526"/>
            <a:ext cx="7707288" cy="58027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87" y="1012079"/>
            <a:ext cx="1488172" cy="2208163"/>
            <a:chOff x="1279587" y="1012079"/>
            <a:chExt cx="1488172" cy="220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87" y="1012079"/>
              <a:ext cx="1488172" cy="220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410" y="1098416"/>
            <a:ext cx="1302525" cy="2035488"/>
            <a:chOff x="1372410" y="1098416"/>
            <a:chExt cx="1302525" cy="203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10" y="1098416"/>
              <a:ext cx="1302525" cy="2035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716" y="647716"/>
            <a:ext cx="1935088" cy="3171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5456" y="816338"/>
            <a:ext cx="4282279" cy="1098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6957" y="5664353"/>
            <a:ext cx="4213864" cy="14286"/>
            <a:chOff x="-66957" y="5664353"/>
            <a:chExt cx="421386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6957" y="5664353"/>
              <a:ext cx="4213864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495" y="7662689"/>
            <a:ext cx="2846115" cy="16685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6364" y="447366"/>
            <a:ext cx="8821069" cy="6655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700" y="1802752"/>
            <a:ext cx="4969812" cy="3340105"/>
            <a:chOff x="3628700" y="1802752"/>
            <a:chExt cx="4969812" cy="33401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8700" y="1802752"/>
              <a:ext cx="4969812" cy="3340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28700" y="5502184"/>
            <a:ext cx="4969812" cy="3069590"/>
            <a:chOff x="3628700" y="5502184"/>
            <a:chExt cx="4969812" cy="30695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8700" y="5502184"/>
              <a:ext cx="4969812" cy="3069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9365" y="2520362"/>
            <a:ext cx="8918010" cy="5033350"/>
            <a:chOff x="9079365" y="2520362"/>
            <a:chExt cx="8918010" cy="50333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9365" y="2520362"/>
              <a:ext cx="8918010" cy="50333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914315" y="488032"/>
            <a:ext cx="4662898" cy="618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87" y="1012079"/>
            <a:ext cx="1488172" cy="2208163"/>
            <a:chOff x="1279587" y="1012079"/>
            <a:chExt cx="1488172" cy="220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87" y="1012079"/>
              <a:ext cx="1488172" cy="220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410" y="1098416"/>
            <a:ext cx="1302525" cy="2035488"/>
            <a:chOff x="1372410" y="1098416"/>
            <a:chExt cx="1302525" cy="203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10" y="1098416"/>
              <a:ext cx="1302525" cy="2035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716" y="647716"/>
            <a:ext cx="1935088" cy="3171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8475" y="1643616"/>
            <a:ext cx="4263230" cy="10987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6957" y="5664353"/>
            <a:ext cx="4213864" cy="14286"/>
            <a:chOff x="-66957" y="5664353"/>
            <a:chExt cx="421386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6957" y="5664353"/>
              <a:ext cx="4213864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495" y="7662689"/>
            <a:ext cx="2846115" cy="16685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6364" y="447366"/>
            <a:ext cx="8821069" cy="6655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52384" y="2960317"/>
            <a:ext cx="6799738" cy="4237086"/>
            <a:chOff x="3352384" y="2960317"/>
            <a:chExt cx="6799738" cy="42370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2384" y="2960317"/>
              <a:ext cx="6799738" cy="4237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87196" y="2960317"/>
            <a:ext cx="6684858" cy="4198927"/>
            <a:chOff x="10487196" y="2960317"/>
            <a:chExt cx="6684858" cy="4198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7196" y="2960317"/>
              <a:ext cx="6684858" cy="41989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914315" y="488032"/>
            <a:ext cx="4662898" cy="6189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87" y="1012079"/>
            <a:ext cx="1488172" cy="2208163"/>
            <a:chOff x="1279587" y="1012079"/>
            <a:chExt cx="1488172" cy="220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87" y="1012079"/>
              <a:ext cx="1488172" cy="220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410" y="1098416"/>
            <a:ext cx="1302525" cy="2035488"/>
            <a:chOff x="1372410" y="1098416"/>
            <a:chExt cx="1302525" cy="203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10" y="1098416"/>
              <a:ext cx="1302525" cy="2035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716" y="647716"/>
            <a:ext cx="1935088" cy="3171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8475" y="1643616"/>
            <a:ext cx="4263230" cy="10987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6957" y="5664353"/>
            <a:ext cx="4213864" cy="14286"/>
            <a:chOff x="-66957" y="5664353"/>
            <a:chExt cx="421386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6957" y="5664353"/>
              <a:ext cx="4213864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495" y="7662689"/>
            <a:ext cx="2846115" cy="16685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6364" y="447366"/>
            <a:ext cx="8821069" cy="6655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53772" y="3543400"/>
            <a:ext cx="7089196" cy="4355425"/>
            <a:chOff x="2653772" y="3543400"/>
            <a:chExt cx="7089196" cy="43554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3772" y="3543400"/>
              <a:ext cx="7089196" cy="4355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9874" y="3543400"/>
            <a:ext cx="7791513" cy="4348638"/>
            <a:chOff x="10009874" y="3543400"/>
            <a:chExt cx="7791513" cy="43486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9874" y="3543400"/>
              <a:ext cx="7791513" cy="43486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914315" y="488032"/>
            <a:ext cx="4662898" cy="618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87" y="1012079"/>
            <a:ext cx="1488172" cy="2208163"/>
            <a:chOff x="1279587" y="1012079"/>
            <a:chExt cx="1488172" cy="220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87" y="1012079"/>
              <a:ext cx="1488172" cy="220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410" y="1098416"/>
            <a:ext cx="1302525" cy="2035488"/>
            <a:chOff x="1372410" y="1098416"/>
            <a:chExt cx="1302525" cy="203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10" y="1098416"/>
              <a:ext cx="1302525" cy="2035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659" y="636078"/>
            <a:ext cx="2975022" cy="3187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1801" y="493661"/>
            <a:ext cx="4439317" cy="621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6957" y="5664353"/>
            <a:ext cx="4213864" cy="14286"/>
            <a:chOff x="-66957" y="5664353"/>
            <a:chExt cx="421386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6957" y="5664353"/>
              <a:ext cx="4213864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4900" y="7674404"/>
            <a:ext cx="2817325" cy="1639801"/>
          </a:xfrm>
          <a:prstGeom prst="rect">
            <a:avLst/>
          </a:prstGeom>
        </p:spPr>
      </p:pic>
      <p:pic>
        <p:nvPicPr>
          <p:cNvPr id="2051" name="shape1025">
            <a:extLst>
              <a:ext uri="{FF2B5EF4-FFF2-40B4-BE49-F238E27FC236}">
                <a16:creationId xmlns:a16="http://schemas.microsoft.com/office/drawing/2014/main" id="{3B5634E9-64B4-2367-A488-33A45FE7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887" y="945597"/>
            <a:ext cx="7152027" cy="377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shape1042">
            <a:extLst>
              <a:ext uri="{FF2B5EF4-FFF2-40B4-BE49-F238E27FC236}">
                <a16:creationId xmlns:a16="http://schemas.microsoft.com/office/drawing/2014/main" id="{EF23C8FE-DAD0-56D5-51E8-FB3F22B7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922" y="945597"/>
            <a:ext cx="7032954" cy="368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shape1026">
            <a:extLst>
              <a:ext uri="{FF2B5EF4-FFF2-40B4-BE49-F238E27FC236}">
                <a16:creationId xmlns:a16="http://schemas.microsoft.com/office/drawing/2014/main" id="{4EF4619E-0289-ADA1-2EB0-22C1EC904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33" y="5372100"/>
            <a:ext cx="7030991" cy="368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45CCFF9C-283F-6298-D617-E3CA0D25D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2168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46F89AB-341E-0B2D-9182-292B195FE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121936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6C93A-96A2-F63C-909B-73AA5563F1F3}"/>
              </a:ext>
            </a:extLst>
          </p:cNvPr>
          <p:cNvSpPr txBox="1"/>
          <p:nvPr/>
        </p:nvSpPr>
        <p:spPr>
          <a:xfrm>
            <a:off x="12039600" y="6523093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화면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인벤토리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87" y="1012079"/>
            <a:ext cx="1488172" cy="2208163"/>
            <a:chOff x="1279587" y="1012079"/>
            <a:chExt cx="1488172" cy="220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87" y="1012079"/>
              <a:ext cx="1488172" cy="220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410" y="1098416"/>
            <a:ext cx="1302525" cy="2035488"/>
            <a:chOff x="1372410" y="1098416"/>
            <a:chExt cx="1302525" cy="203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10" y="1098416"/>
              <a:ext cx="1302525" cy="2035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659" y="636078"/>
            <a:ext cx="2975022" cy="3187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1801" y="493661"/>
            <a:ext cx="4439317" cy="621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6957" y="5664353"/>
            <a:ext cx="4213864" cy="14286"/>
            <a:chOff x="-66957" y="5664353"/>
            <a:chExt cx="421386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6957" y="5664353"/>
              <a:ext cx="4213864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4900" y="7674404"/>
            <a:ext cx="2817325" cy="1639801"/>
          </a:xfrm>
          <a:prstGeom prst="rect">
            <a:avLst/>
          </a:prstGeom>
        </p:spPr>
      </p:pic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2BB715A4-08AD-718A-534A-1B806596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64" y="5569976"/>
            <a:ext cx="6273585" cy="418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">
            <a:extLst>
              <a:ext uri="{FF2B5EF4-FFF2-40B4-BE49-F238E27FC236}">
                <a16:creationId xmlns:a16="http://schemas.microsoft.com/office/drawing/2014/main" id="{9D89B2E0-1DA3-19E6-8BF6-A51B276A4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012079"/>
            <a:ext cx="5763598" cy="434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reenshot">
            <a:extLst>
              <a:ext uri="{FF2B5EF4-FFF2-40B4-BE49-F238E27FC236}">
                <a16:creationId xmlns:a16="http://schemas.microsoft.com/office/drawing/2014/main" id="{48DD2AFB-F52C-D7EE-4044-F2E93E4A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40" y="1078111"/>
            <a:ext cx="6224592" cy="41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359E03-529B-507E-B923-1298853078E5}"/>
              </a:ext>
            </a:extLst>
          </p:cNvPr>
          <p:cNvSpPr txBox="1"/>
          <p:nvPr/>
        </p:nvSpPr>
        <p:spPr>
          <a:xfrm>
            <a:off x="10591800" y="6286500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사진의 </a:t>
            </a:r>
            <a:r>
              <a:rPr lang="ko-KR" altLang="en-US" sz="2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에셋을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맵 제작 중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87" y="1012079"/>
            <a:ext cx="1488172" cy="2208163"/>
            <a:chOff x="1279587" y="1012079"/>
            <a:chExt cx="1488172" cy="220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87" y="1012079"/>
              <a:ext cx="1488172" cy="220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410" y="1098416"/>
            <a:ext cx="1302525" cy="2035488"/>
            <a:chOff x="1372410" y="1098416"/>
            <a:chExt cx="1302525" cy="203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10" y="1098416"/>
              <a:ext cx="1302525" cy="2035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659" y="636078"/>
            <a:ext cx="2975022" cy="3187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1801" y="493661"/>
            <a:ext cx="4439317" cy="621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6957" y="5664353"/>
            <a:ext cx="4213864" cy="14286"/>
            <a:chOff x="-66957" y="5664353"/>
            <a:chExt cx="421386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6957" y="5664353"/>
              <a:ext cx="4213864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4900" y="7674404"/>
            <a:ext cx="2817325" cy="1639801"/>
          </a:xfrm>
          <a:prstGeom prst="rect">
            <a:avLst/>
          </a:prstGeom>
        </p:spPr>
      </p:pic>
      <p:pic>
        <p:nvPicPr>
          <p:cNvPr id="2" name="shape1032">
            <a:extLst>
              <a:ext uri="{FF2B5EF4-FFF2-40B4-BE49-F238E27FC236}">
                <a16:creationId xmlns:a16="http://schemas.microsoft.com/office/drawing/2014/main" id="{133DBCA0-95FA-E7A1-061E-469E7C1F6E0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3340" y="1943100"/>
            <a:ext cx="7577142" cy="4328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112C0-5D5B-ECC2-52D2-32E77C6BDCF7}"/>
              </a:ext>
            </a:extLst>
          </p:cNvPr>
          <p:cNvSpPr txBox="1"/>
          <p:nvPr/>
        </p:nvSpPr>
        <p:spPr>
          <a:xfrm>
            <a:off x="5579616" y="7124700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적과 플레이어가 일정 거리 안에 있을 때 적이 플레이어를 쫓아가서 공격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B644A-1787-DC6C-6690-127E5A69D8A1}"/>
              </a:ext>
            </a:extLst>
          </p:cNvPr>
          <p:cNvSpPr txBox="1"/>
          <p:nvPr/>
        </p:nvSpPr>
        <p:spPr>
          <a:xfrm>
            <a:off x="5563340" y="7124700"/>
            <a:ext cx="929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적과 플레이어가 일정 거리 안에 있을 때 적이 플레이어를 쫓아가서 공격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87" y="1012079"/>
            <a:ext cx="1488172" cy="2208163"/>
            <a:chOff x="1279587" y="1012079"/>
            <a:chExt cx="1488172" cy="220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87" y="1012079"/>
              <a:ext cx="1488172" cy="22081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410" y="1098416"/>
            <a:ext cx="1302525" cy="2035488"/>
            <a:chOff x="1372410" y="1098416"/>
            <a:chExt cx="1302525" cy="203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10" y="1098416"/>
              <a:ext cx="1302525" cy="2035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659" y="636078"/>
            <a:ext cx="2975022" cy="3187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1801" y="450932"/>
            <a:ext cx="4439317" cy="621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6957" y="5664353"/>
            <a:ext cx="4213864" cy="14286"/>
            <a:chOff x="-66957" y="5664353"/>
            <a:chExt cx="421386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66957" y="5664353"/>
              <a:ext cx="4213864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4900" y="7674404"/>
            <a:ext cx="2817325" cy="1639801"/>
          </a:xfrm>
          <a:prstGeom prst="rect">
            <a:avLst/>
          </a:prstGeom>
        </p:spPr>
      </p:pic>
      <p:pic>
        <p:nvPicPr>
          <p:cNvPr id="2" name="shape1035">
            <a:extLst>
              <a:ext uri="{FF2B5EF4-FFF2-40B4-BE49-F238E27FC236}">
                <a16:creationId xmlns:a16="http://schemas.microsoft.com/office/drawing/2014/main" id="{4EFAC2F7-EA38-60B2-F198-5B703646CD2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5584"/>
          <a:stretch>
            <a:fillRect/>
          </a:stretch>
        </p:blipFill>
        <p:spPr>
          <a:xfrm>
            <a:off x="3431771" y="445458"/>
            <a:ext cx="6754313" cy="3773594"/>
          </a:xfrm>
          <a:prstGeom prst="rect">
            <a:avLst/>
          </a:prstGeom>
        </p:spPr>
      </p:pic>
      <p:pic>
        <p:nvPicPr>
          <p:cNvPr id="4" name="shape1040">
            <a:extLst>
              <a:ext uri="{FF2B5EF4-FFF2-40B4-BE49-F238E27FC236}">
                <a16:creationId xmlns:a16="http://schemas.microsoft.com/office/drawing/2014/main" id="{564D84C1-9757-51C4-D4CF-A552213441E6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" b="6282"/>
          <a:stretch>
            <a:fillRect/>
          </a:stretch>
        </p:blipFill>
        <p:spPr>
          <a:xfrm>
            <a:off x="3400080" y="4463124"/>
            <a:ext cx="6786004" cy="3796228"/>
          </a:xfrm>
          <a:prstGeom prst="rect">
            <a:avLst/>
          </a:prstGeom>
        </p:spPr>
      </p:pic>
      <p:pic>
        <p:nvPicPr>
          <p:cNvPr id="5" name="shape1037">
            <a:extLst>
              <a:ext uri="{FF2B5EF4-FFF2-40B4-BE49-F238E27FC236}">
                <a16:creationId xmlns:a16="http://schemas.microsoft.com/office/drawing/2014/main" id="{5736D37C-9F3A-C46B-32E8-E64BA3CA200F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" b="5026"/>
          <a:stretch>
            <a:fillRect/>
          </a:stretch>
        </p:blipFill>
        <p:spPr>
          <a:xfrm>
            <a:off x="10609942" y="419100"/>
            <a:ext cx="6745055" cy="3850831"/>
          </a:xfrm>
          <a:prstGeom prst="rect">
            <a:avLst/>
          </a:prstGeom>
        </p:spPr>
      </p:pic>
      <p:pic>
        <p:nvPicPr>
          <p:cNvPr id="7" name="shape1038">
            <a:extLst>
              <a:ext uri="{FF2B5EF4-FFF2-40B4-BE49-F238E27FC236}">
                <a16:creationId xmlns:a16="http://schemas.microsoft.com/office/drawing/2014/main" id="{59D4A56A-95DC-8A45-24CC-7D6B3A5FF943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9" b="5026"/>
          <a:stretch>
            <a:fillRect/>
          </a:stretch>
        </p:blipFill>
        <p:spPr>
          <a:xfrm>
            <a:off x="10672873" y="4371613"/>
            <a:ext cx="6682124" cy="3796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8A2A71-89D8-6F08-DEBD-09BDF9B0C970}"/>
              </a:ext>
            </a:extLst>
          </p:cNvPr>
          <p:cNvSpPr txBox="1"/>
          <p:nvPr/>
        </p:nvSpPr>
        <p:spPr>
          <a:xfrm>
            <a:off x="3344421" y="8530842"/>
            <a:ext cx="14094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좌우 이동과 이동 모션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이단점프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사다리를 타고 올라가고 내려가는 동작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금화 가까이 가면 금화를 얻음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104</Words>
  <Application>Microsoft Office PowerPoint</Application>
  <PresentationFormat>사용자 지정</PresentationFormat>
  <Paragraphs>21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 라영</cp:lastModifiedBy>
  <cp:revision>3</cp:revision>
  <dcterms:created xsi:type="dcterms:W3CDTF">2023-08-11T16:00:54Z</dcterms:created>
  <dcterms:modified xsi:type="dcterms:W3CDTF">2023-08-11T07:25:06Z</dcterms:modified>
</cp:coreProperties>
</file>